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2C772-E92C-412E-8347-2DCFA49E2821}" type="doc">
      <dgm:prSet loTypeId="urn:microsoft.com/office/officeart/2005/8/layout/venn2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C5F7CB1C-A8A5-4B43-BCFE-EBF3439952C3}">
      <dgm:prSet phldrT="[Text]" custT="1"/>
      <dgm:spPr/>
      <dgm:t>
        <a:bodyPr/>
        <a:lstStyle/>
        <a:p>
          <a:r>
            <a:rPr lang="en-US" sz="1800" b="1" dirty="0" smtClean="0"/>
            <a:t>Artificial Intelligence</a:t>
          </a:r>
          <a:r>
            <a:rPr lang="en-US" sz="1000" dirty="0" smtClean="0"/>
            <a:t/>
          </a:r>
          <a:br>
            <a:rPr lang="en-US" sz="1000" dirty="0" smtClean="0"/>
          </a:br>
          <a:r>
            <a:rPr lang="en-US" sz="1200" dirty="0" smtClean="0"/>
            <a:t>A program that can sense, reason, act and adapt</a:t>
          </a:r>
          <a:endParaRPr lang="en-US" sz="1200" dirty="0"/>
        </a:p>
      </dgm:t>
    </dgm:pt>
    <dgm:pt modelId="{D75E4AA8-8EA2-4AFB-955C-C811BE904EFF}" type="parTrans" cxnId="{FB9666E0-D432-4586-8009-208831518A8F}">
      <dgm:prSet/>
      <dgm:spPr/>
      <dgm:t>
        <a:bodyPr/>
        <a:lstStyle/>
        <a:p>
          <a:endParaRPr lang="en-US"/>
        </a:p>
      </dgm:t>
    </dgm:pt>
    <dgm:pt modelId="{6FCBFA7B-97F1-41F8-8F4B-35DBEA839956}" type="sibTrans" cxnId="{FB9666E0-D432-4586-8009-208831518A8F}">
      <dgm:prSet/>
      <dgm:spPr/>
      <dgm:t>
        <a:bodyPr/>
        <a:lstStyle/>
        <a:p>
          <a:endParaRPr lang="en-US"/>
        </a:p>
      </dgm:t>
    </dgm:pt>
    <dgm:pt modelId="{538A65F8-37DC-4492-B7D8-37021FDD914B}">
      <dgm:prSet phldrT="[Text]" custT="1"/>
      <dgm:spPr/>
      <dgm:t>
        <a:bodyPr/>
        <a:lstStyle/>
        <a:p>
          <a:r>
            <a:rPr lang="en-US" sz="1800" b="1" dirty="0" smtClean="0"/>
            <a:t>Machine Learning</a:t>
          </a:r>
          <a:br>
            <a:rPr lang="en-US" sz="1800" b="1" dirty="0" smtClean="0"/>
          </a:br>
          <a:r>
            <a:rPr lang="en-US" sz="1200" dirty="0" smtClean="0"/>
            <a:t>Algorithm whose performance improve as they are exposed to more data over time</a:t>
          </a:r>
          <a:endParaRPr lang="en-US" sz="1200" dirty="0"/>
        </a:p>
      </dgm:t>
    </dgm:pt>
    <dgm:pt modelId="{F10E8644-B7BB-4615-9A68-278E4442F86B}" type="parTrans" cxnId="{6658F615-483D-43CF-946C-99B7D9BFDF54}">
      <dgm:prSet/>
      <dgm:spPr/>
      <dgm:t>
        <a:bodyPr/>
        <a:lstStyle/>
        <a:p>
          <a:endParaRPr lang="en-US"/>
        </a:p>
      </dgm:t>
    </dgm:pt>
    <dgm:pt modelId="{F7CA18D7-26B3-48D9-92EC-65892D5B8A91}" type="sibTrans" cxnId="{6658F615-483D-43CF-946C-99B7D9BFDF54}">
      <dgm:prSet/>
      <dgm:spPr/>
      <dgm:t>
        <a:bodyPr/>
        <a:lstStyle/>
        <a:p>
          <a:endParaRPr lang="en-US"/>
        </a:p>
      </dgm:t>
    </dgm:pt>
    <dgm:pt modelId="{E0278D74-3A53-44D2-862C-880941BC7625}">
      <dgm:prSet phldrT="[Text]" custT="1"/>
      <dgm:spPr/>
      <dgm:t>
        <a:bodyPr/>
        <a:lstStyle/>
        <a:p>
          <a:r>
            <a:rPr lang="en-US" sz="1800" b="0" dirty="0" smtClean="0"/>
            <a:t>Deep Learning</a:t>
          </a:r>
          <a:br>
            <a:rPr lang="en-US" sz="1800" b="0" dirty="0" smtClean="0"/>
          </a:br>
          <a:r>
            <a:rPr lang="en-US" sz="1200" dirty="0" smtClean="0"/>
            <a:t>Subset of machine learning in which multilayer neural networks learns from vast amount of data </a:t>
          </a:r>
          <a:endParaRPr lang="en-US" sz="1300" dirty="0"/>
        </a:p>
      </dgm:t>
    </dgm:pt>
    <dgm:pt modelId="{1B06EBB0-7DF4-43D0-8063-7618C23AFC35}" type="parTrans" cxnId="{91EF8968-4E33-40D4-A281-32A9114E81FB}">
      <dgm:prSet/>
      <dgm:spPr/>
      <dgm:t>
        <a:bodyPr/>
        <a:lstStyle/>
        <a:p>
          <a:endParaRPr lang="en-US"/>
        </a:p>
      </dgm:t>
    </dgm:pt>
    <dgm:pt modelId="{8898E492-CAB4-4876-BA35-89C05DB95D4B}" type="sibTrans" cxnId="{91EF8968-4E33-40D4-A281-32A9114E81FB}">
      <dgm:prSet/>
      <dgm:spPr/>
      <dgm:t>
        <a:bodyPr/>
        <a:lstStyle/>
        <a:p>
          <a:endParaRPr lang="en-US"/>
        </a:p>
      </dgm:t>
    </dgm:pt>
    <dgm:pt modelId="{34196196-FF53-4C49-890D-700417B12C8A}" type="pres">
      <dgm:prSet presAssocID="{2172C772-E92C-412E-8347-2DCFA49E2821}" presName="Name0" presStyleCnt="0">
        <dgm:presLayoutVars>
          <dgm:chMax val="7"/>
          <dgm:resizeHandles val="exact"/>
        </dgm:presLayoutVars>
      </dgm:prSet>
      <dgm:spPr/>
    </dgm:pt>
    <dgm:pt modelId="{2FB731F6-38E0-4D19-AD5E-F5FAE15FE71F}" type="pres">
      <dgm:prSet presAssocID="{2172C772-E92C-412E-8347-2DCFA49E2821}" presName="comp1" presStyleCnt="0"/>
      <dgm:spPr/>
    </dgm:pt>
    <dgm:pt modelId="{477E3CDE-3E3F-486B-BE55-4CAE81DB3375}" type="pres">
      <dgm:prSet presAssocID="{2172C772-E92C-412E-8347-2DCFA49E2821}" presName="circle1" presStyleLbl="node1" presStyleIdx="0" presStyleCnt="3" custLinFactNeighborX="-1446" custLinFactNeighborY="10125"/>
      <dgm:spPr/>
      <dgm:t>
        <a:bodyPr/>
        <a:lstStyle/>
        <a:p>
          <a:endParaRPr lang="en-US"/>
        </a:p>
      </dgm:t>
    </dgm:pt>
    <dgm:pt modelId="{5EFBE544-1063-44B3-99CA-CFF7DC96F065}" type="pres">
      <dgm:prSet presAssocID="{2172C772-E92C-412E-8347-2DCFA49E2821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2B12C-98FB-4582-829B-6180A58CBB68}" type="pres">
      <dgm:prSet presAssocID="{2172C772-E92C-412E-8347-2DCFA49E2821}" presName="comp2" presStyleCnt="0"/>
      <dgm:spPr/>
    </dgm:pt>
    <dgm:pt modelId="{F2499ECC-602C-45B7-8802-79C8D2861BDD}" type="pres">
      <dgm:prSet presAssocID="{2172C772-E92C-412E-8347-2DCFA49E2821}" presName="circle2" presStyleLbl="node1" presStyleIdx="1" presStyleCnt="3"/>
      <dgm:spPr/>
      <dgm:t>
        <a:bodyPr/>
        <a:lstStyle/>
        <a:p>
          <a:endParaRPr lang="en-US"/>
        </a:p>
      </dgm:t>
    </dgm:pt>
    <dgm:pt modelId="{C7FE2D12-60A7-4A5A-B19C-8001DFFDF9B4}" type="pres">
      <dgm:prSet presAssocID="{2172C772-E92C-412E-8347-2DCFA49E2821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E9F65-E398-4B26-9287-C6EF92861033}" type="pres">
      <dgm:prSet presAssocID="{2172C772-E92C-412E-8347-2DCFA49E2821}" presName="comp3" presStyleCnt="0"/>
      <dgm:spPr/>
    </dgm:pt>
    <dgm:pt modelId="{59679586-235C-47D4-AAA6-BBD38B67B0B1}" type="pres">
      <dgm:prSet presAssocID="{2172C772-E92C-412E-8347-2DCFA49E2821}" presName="circle3" presStyleLbl="node1" presStyleIdx="2" presStyleCnt="3"/>
      <dgm:spPr/>
      <dgm:t>
        <a:bodyPr/>
        <a:lstStyle/>
        <a:p>
          <a:endParaRPr lang="en-US"/>
        </a:p>
      </dgm:t>
    </dgm:pt>
    <dgm:pt modelId="{EC92C6D1-D1DD-43B9-8C95-665FE7739CFA}" type="pres">
      <dgm:prSet presAssocID="{2172C772-E92C-412E-8347-2DCFA49E2821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4F073F-7C2E-4380-B889-823E5FC20107}" type="presOf" srcId="{E0278D74-3A53-44D2-862C-880941BC7625}" destId="{59679586-235C-47D4-AAA6-BBD38B67B0B1}" srcOrd="0" destOrd="0" presId="urn:microsoft.com/office/officeart/2005/8/layout/venn2"/>
    <dgm:cxn modelId="{7C2E0A8F-01C0-4874-AC56-C36CE93EEA22}" type="presOf" srcId="{538A65F8-37DC-4492-B7D8-37021FDD914B}" destId="{F2499ECC-602C-45B7-8802-79C8D2861BDD}" srcOrd="0" destOrd="0" presId="urn:microsoft.com/office/officeart/2005/8/layout/venn2"/>
    <dgm:cxn modelId="{814A2F80-5F3C-4947-B945-DF9C0852E2B7}" type="presOf" srcId="{C5F7CB1C-A8A5-4B43-BCFE-EBF3439952C3}" destId="{477E3CDE-3E3F-486B-BE55-4CAE81DB3375}" srcOrd="0" destOrd="0" presId="urn:microsoft.com/office/officeart/2005/8/layout/venn2"/>
    <dgm:cxn modelId="{91EF8968-4E33-40D4-A281-32A9114E81FB}" srcId="{2172C772-E92C-412E-8347-2DCFA49E2821}" destId="{E0278D74-3A53-44D2-862C-880941BC7625}" srcOrd="2" destOrd="0" parTransId="{1B06EBB0-7DF4-43D0-8063-7618C23AFC35}" sibTransId="{8898E492-CAB4-4876-BA35-89C05DB95D4B}"/>
    <dgm:cxn modelId="{6658F615-483D-43CF-946C-99B7D9BFDF54}" srcId="{2172C772-E92C-412E-8347-2DCFA49E2821}" destId="{538A65F8-37DC-4492-B7D8-37021FDD914B}" srcOrd="1" destOrd="0" parTransId="{F10E8644-B7BB-4615-9A68-278E4442F86B}" sibTransId="{F7CA18D7-26B3-48D9-92EC-65892D5B8A91}"/>
    <dgm:cxn modelId="{CFE6706A-681B-4E74-8BB9-A562D74A7EDD}" type="presOf" srcId="{538A65F8-37DC-4492-B7D8-37021FDD914B}" destId="{C7FE2D12-60A7-4A5A-B19C-8001DFFDF9B4}" srcOrd="1" destOrd="0" presId="urn:microsoft.com/office/officeart/2005/8/layout/venn2"/>
    <dgm:cxn modelId="{FB9666E0-D432-4586-8009-208831518A8F}" srcId="{2172C772-E92C-412E-8347-2DCFA49E2821}" destId="{C5F7CB1C-A8A5-4B43-BCFE-EBF3439952C3}" srcOrd="0" destOrd="0" parTransId="{D75E4AA8-8EA2-4AFB-955C-C811BE904EFF}" sibTransId="{6FCBFA7B-97F1-41F8-8F4B-35DBEA839956}"/>
    <dgm:cxn modelId="{7E31E42A-3F52-4A33-914A-428C5E38BD28}" type="presOf" srcId="{C5F7CB1C-A8A5-4B43-BCFE-EBF3439952C3}" destId="{5EFBE544-1063-44B3-99CA-CFF7DC96F065}" srcOrd="1" destOrd="0" presId="urn:microsoft.com/office/officeart/2005/8/layout/venn2"/>
    <dgm:cxn modelId="{017C7905-5880-4769-8701-54994961F646}" type="presOf" srcId="{E0278D74-3A53-44D2-862C-880941BC7625}" destId="{EC92C6D1-D1DD-43B9-8C95-665FE7739CFA}" srcOrd="1" destOrd="0" presId="urn:microsoft.com/office/officeart/2005/8/layout/venn2"/>
    <dgm:cxn modelId="{00868C2F-E1E6-4E61-BB29-6BDD00DBCA9B}" type="presOf" srcId="{2172C772-E92C-412E-8347-2DCFA49E2821}" destId="{34196196-FF53-4C49-890D-700417B12C8A}" srcOrd="0" destOrd="0" presId="urn:microsoft.com/office/officeart/2005/8/layout/venn2"/>
    <dgm:cxn modelId="{8649AD31-9751-4E74-BD63-A833F535447B}" type="presParOf" srcId="{34196196-FF53-4C49-890D-700417B12C8A}" destId="{2FB731F6-38E0-4D19-AD5E-F5FAE15FE71F}" srcOrd="0" destOrd="0" presId="urn:microsoft.com/office/officeart/2005/8/layout/venn2"/>
    <dgm:cxn modelId="{AAC48992-61E0-44DA-8B8B-DCB28FE5FCC5}" type="presParOf" srcId="{2FB731F6-38E0-4D19-AD5E-F5FAE15FE71F}" destId="{477E3CDE-3E3F-486B-BE55-4CAE81DB3375}" srcOrd="0" destOrd="0" presId="urn:microsoft.com/office/officeart/2005/8/layout/venn2"/>
    <dgm:cxn modelId="{BD3E5112-437A-4453-8548-DCFE6334EB97}" type="presParOf" srcId="{2FB731F6-38E0-4D19-AD5E-F5FAE15FE71F}" destId="{5EFBE544-1063-44B3-99CA-CFF7DC96F065}" srcOrd="1" destOrd="0" presId="urn:microsoft.com/office/officeart/2005/8/layout/venn2"/>
    <dgm:cxn modelId="{CE9614FE-9014-4B58-9C01-7BF957866C80}" type="presParOf" srcId="{34196196-FF53-4C49-890D-700417B12C8A}" destId="{2182B12C-98FB-4582-829B-6180A58CBB68}" srcOrd="1" destOrd="0" presId="urn:microsoft.com/office/officeart/2005/8/layout/venn2"/>
    <dgm:cxn modelId="{A36ED8C7-CEC2-4D38-8C6D-E244F17AE913}" type="presParOf" srcId="{2182B12C-98FB-4582-829B-6180A58CBB68}" destId="{F2499ECC-602C-45B7-8802-79C8D2861BDD}" srcOrd="0" destOrd="0" presId="urn:microsoft.com/office/officeart/2005/8/layout/venn2"/>
    <dgm:cxn modelId="{B21592FE-1927-404D-A073-A86FF2DACF94}" type="presParOf" srcId="{2182B12C-98FB-4582-829B-6180A58CBB68}" destId="{C7FE2D12-60A7-4A5A-B19C-8001DFFDF9B4}" srcOrd="1" destOrd="0" presId="urn:microsoft.com/office/officeart/2005/8/layout/venn2"/>
    <dgm:cxn modelId="{4793BD5A-BCA4-4AD5-82B3-DA9C2BC3F784}" type="presParOf" srcId="{34196196-FF53-4C49-890D-700417B12C8A}" destId="{0EFE9F65-E398-4B26-9287-C6EF92861033}" srcOrd="2" destOrd="0" presId="urn:microsoft.com/office/officeart/2005/8/layout/venn2"/>
    <dgm:cxn modelId="{3854EF99-E339-437C-956F-CD3FFC93FD73}" type="presParOf" srcId="{0EFE9F65-E398-4B26-9287-C6EF92861033}" destId="{59679586-235C-47D4-AAA6-BBD38B67B0B1}" srcOrd="0" destOrd="0" presId="urn:microsoft.com/office/officeart/2005/8/layout/venn2"/>
    <dgm:cxn modelId="{6126BB34-7948-43DB-86E7-E6B45FC51718}" type="presParOf" srcId="{0EFE9F65-E398-4B26-9287-C6EF92861033}" destId="{EC92C6D1-D1DD-43B9-8C95-665FE7739CF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6F471-EA64-43B2-9DFB-9A31511041B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282761-2AF0-4EA4-BAE0-16983E275A48}">
      <dgm:prSet phldrT="[Text]"/>
      <dgm:spPr/>
      <dgm:t>
        <a:bodyPr/>
        <a:lstStyle/>
        <a:p>
          <a:r>
            <a:rPr lang="en-US" dirty="0" smtClean="0"/>
            <a:t>Larger Datasets</a:t>
          </a:r>
          <a:endParaRPr lang="en-US" dirty="0"/>
        </a:p>
      </dgm:t>
    </dgm:pt>
    <dgm:pt modelId="{9369CD0F-A4C9-4C81-9598-5544585241FC}" type="parTrans" cxnId="{F50F7B8F-AEE9-43C9-B4F9-E994AEDB3AFD}">
      <dgm:prSet/>
      <dgm:spPr/>
      <dgm:t>
        <a:bodyPr/>
        <a:lstStyle/>
        <a:p>
          <a:endParaRPr lang="en-US"/>
        </a:p>
      </dgm:t>
    </dgm:pt>
    <dgm:pt modelId="{498AF8F9-3131-4039-803E-5AA25D7229F7}" type="sibTrans" cxnId="{F50F7B8F-AEE9-43C9-B4F9-E994AEDB3AFD}">
      <dgm:prSet/>
      <dgm:spPr/>
      <dgm:t>
        <a:bodyPr/>
        <a:lstStyle/>
        <a:p>
          <a:endParaRPr lang="en-US"/>
        </a:p>
      </dgm:t>
    </dgm:pt>
    <dgm:pt modelId="{CA672B62-94BE-4F6A-A73E-6171E6EAF6AC}">
      <dgm:prSet phldrT="[Text]"/>
      <dgm:spPr/>
      <dgm:t>
        <a:bodyPr/>
        <a:lstStyle/>
        <a:p>
          <a:r>
            <a:rPr lang="en-US" dirty="0" smtClean="0"/>
            <a:t>Image 1000kb/ picture</a:t>
          </a:r>
          <a:endParaRPr lang="en-US" dirty="0"/>
        </a:p>
      </dgm:t>
    </dgm:pt>
    <dgm:pt modelId="{7F36F09B-FB8C-4AAA-AF37-077F2342E56C}" type="parTrans" cxnId="{9101817B-6BFF-4AF8-81E6-41290201A706}">
      <dgm:prSet/>
      <dgm:spPr/>
      <dgm:t>
        <a:bodyPr/>
        <a:lstStyle/>
        <a:p>
          <a:endParaRPr lang="en-US"/>
        </a:p>
      </dgm:t>
    </dgm:pt>
    <dgm:pt modelId="{F047FC35-4D5F-4288-A002-83CAE0FE3D71}" type="sibTrans" cxnId="{9101817B-6BFF-4AF8-81E6-41290201A706}">
      <dgm:prSet/>
      <dgm:spPr/>
      <dgm:t>
        <a:bodyPr/>
        <a:lstStyle/>
        <a:p>
          <a:endParaRPr lang="en-US"/>
        </a:p>
      </dgm:t>
    </dgm:pt>
    <dgm:pt modelId="{FF6AAE67-3ABF-4BC0-92CE-ECBE36261366}">
      <dgm:prSet phldrT="[Text]"/>
      <dgm:spPr/>
      <dgm:t>
        <a:bodyPr/>
        <a:lstStyle/>
        <a:p>
          <a:r>
            <a:rPr lang="en-US" dirty="0" smtClean="0"/>
            <a:t>Audio: 5000km/ song</a:t>
          </a:r>
          <a:endParaRPr lang="en-US" dirty="0"/>
        </a:p>
      </dgm:t>
    </dgm:pt>
    <dgm:pt modelId="{5757B0C4-8B8D-4120-9954-BF7AF726ADFA}" type="parTrans" cxnId="{91D7EC11-5EAA-4CC3-8FEC-26050D7DED78}">
      <dgm:prSet/>
      <dgm:spPr/>
      <dgm:t>
        <a:bodyPr/>
        <a:lstStyle/>
        <a:p>
          <a:endParaRPr lang="en-US"/>
        </a:p>
      </dgm:t>
    </dgm:pt>
    <dgm:pt modelId="{D09F549D-B700-47B6-A885-898B59C9006C}" type="sibTrans" cxnId="{91D7EC11-5EAA-4CC3-8FEC-26050D7DED78}">
      <dgm:prSet/>
      <dgm:spPr/>
      <dgm:t>
        <a:bodyPr/>
        <a:lstStyle/>
        <a:p>
          <a:endParaRPr lang="en-US"/>
        </a:p>
      </dgm:t>
    </dgm:pt>
    <dgm:pt modelId="{AF50B26E-0912-4EAA-9201-B309804314B4}">
      <dgm:prSet phldrT="[Text]"/>
      <dgm:spPr/>
      <dgm:t>
        <a:bodyPr/>
        <a:lstStyle/>
        <a:p>
          <a:r>
            <a:rPr lang="en-US" dirty="0" smtClean="0"/>
            <a:t>Better Hardware</a:t>
          </a:r>
          <a:endParaRPr lang="en-US" dirty="0"/>
        </a:p>
      </dgm:t>
    </dgm:pt>
    <dgm:pt modelId="{0E2EE4CD-3CDB-44F4-B430-9CCDA80C9A8C}" type="parTrans" cxnId="{211D300D-D494-4A37-BF18-B3E86DCD6A61}">
      <dgm:prSet/>
      <dgm:spPr/>
      <dgm:t>
        <a:bodyPr/>
        <a:lstStyle/>
        <a:p>
          <a:endParaRPr lang="en-US"/>
        </a:p>
      </dgm:t>
    </dgm:pt>
    <dgm:pt modelId="{1C3DAF8E-6A39-40E5-8A08-785C87C1E255}" type="sibTrans" cxnId="{211D300D-D494-4A37-BF18-B3E86DCD6A61}">
      <dgm:prSet/>
      <dgm:spPr/>
      <dgm:t>
        <a:bodyPr/>
        <a:lstStyle/>
        <a:p>
          <a:endParaRPr lang="en-US"/>
        </a:p>
      </dgm:t>
    </dgm:pt>
    <dgm:pt modelId="{1E250B25-2539-4A58-B979-5B17C7679C97}">
      <dgm:prSet phldrT="[Text]"/>
      <dgm:spPr/>
      <dgm:t>
        <a:bodyPr/>
        <a:lstStyle/>
        <a:p>
          <a:r>
            <a:rPr lang="en-US" dirty="0" smtClean="0"/>
            <a:t>Transistors density doubles every 18months. </a:t>
          </a:r>
          <a:endParaRPr lang="en-US" dirty="0"/>
        </a:p>
      </dgm:t>
    </dgm:pt>
    <dgm:pt modelId="{5CED6068-8C99-42E8-B437-EDD0D8C4DD79}" type="parTrans" cxnId="{6738B889-970F-45BF-A561-7072816CD726}">
      <dgm:prSet/>
      <dgm:spPr/>
      <dgm:t>
        <a:bodyPr/>
        <a:lstStyle/>
        <a:p>
          <a:endParaRPr lang="en-US"/>
        </a:p>
      </dgm:t>
    </dgm:pt>
    <dgm:pt modelId="{C004088E-22C1-4AFC-8A11-5454230B7E78}" type="sibTrans" cxnId="{6738B889-970F-45BF-A561-7072816CD726}">
      <dgm:prSet/>
      <dgm:spPr/>
      <dgm:t>
        <a:bodyPr/>
        <a:lstStyle/>
        <a:p>
          <a:endParaRPr lang="en-US"/>
        </a:p>
      </dgm:t>
    </dgm:pt>
    <dgm:pt modelId="{D8B4BF21-E310-465D-84C7-5D3BC9493CCC}">
      <dgm:prSet phldrT="[Text]"/>
      <dgm:spPr/>
      <dgm:t>
        <a:bodyPr/>
        <a:lstStyle/>
        <a:p>
          <a:r>
            <a:rPr lang="en-US" dirty="0" smtClean="0"/>
            <a:t>Cost per GB in 1995: $1000.00</a:t>
          </a:r>
          <a:endParaRPr lang="en-US" dirty="0"/>
        </a:p>
      </dgm:t>
    </dgm:pt>
    <dgm:pt modelId="{05607333-4F04-4232-8C76-260DCB1EBA73}" type="parTrans" cxnId="{BDBC6C76-882E-451E-AD50-E0C6FB65C76F}">
      <dgm:prSet/>
      <dgm:spPr/>
      <dgm:t>
        <a:bodyPr/>
        <a:lstStyle/>
        <a:p>
          <a:endParaRPr lang="en-US"/>
        </a:p>
      </dgm:t>
    </dgm:pt>
    <dgm:pt modelId="{AA350457-42CD-4D06-B16E-D74C59B1E9A8}" type="sibTrans" cxnId="{BDBC6C76-882E-451E-AD50-E0C6FB65C76F}">
      <dgm:prSet/>
      <dgm:spPr/>
      <dgm:t>
        <a:bodyPr/>
        <a:lstStyle/>
        <a:p>
          <a:endParaRPr lang="en-US"/>
        </a:p>
      </dgm:t>
    </dgm:pt>
    <dgm:pt modelId="{1AFBDD0F-074C-405A-9D95-7AA3192A3079}">
      <dgm:prSet phldrT="[Text]"/>
      <dgm:spPr/>
      <dgm:t>
        <a:bodyPr/>
        <a:lstStyle/>
        <a:p>
          <a:r>
            <a:rPr lang="en-US" dirty="0" smtClean="0"/>
            <a:t>Smarter Algorithms</a:t>
          </a:r>
          <a:endParaRPr lang="en-US" dirty="0"/>
        </a:p>
      </dgm:t>
    </dgm:pt>
    <dgm:pt modelId="{B34F713C-1D33-4F5B-A554-F00F00F8BFD8}" type="parTrans" cxnId="{B2234608-875C-42F7-BD96-A479258EAACB}">
      <dgm:prSet/>
      <dgm:spPr/>
      <dgm:t>
        <a:bodyPr/>
        <a:lstStyle/>
        <a:p>
          <a:endParaRPr lang="en-US"/>
        </a:p>
      </dgm:t>
    </dgm:pt>
    <dgm:pt modelId="{51EEC255-F338-403C-AF11-252B3891B6D5}" type="sibTrans" cxnId="{B2234608-875C-42F7-BD96-A479258EAACB}">
      <dgm:prSet/>
      <dgm:spPr/>
      <dgm:t>
        <a:bodyPr/>
        <a:lstStyle/>
        <a:p>
          <a:endParaRPr lang="en-US"/>
        </a:p>
      </dgm:t>
    </dgm:pt>
    <dgm:pt modelId="{D4F54170-F3D2-4A1E-AFCF-0306C64C4791}">
      <dgm:prSet phldrT="[Text]"/>
      <dgm:spPr/>
      <dgm:t>
        <a:bodyPr/>
        <a:lstStyle/>
        <a:p>
          <a:r>
            <a:rPr lang="en-US" dirty="0" smtClean="0"/>
            <a:t>Advances in algorithm innovation, including neural network, leading to better accuracy in training models</a:t>
          </a:r>
          <a:endParaRPr lang="en-US" dirty="0"/>
        </a:p>
      </dgm:t>
    </dgm:pt>
    <dgm:pt modelId="{A946B8C2-B03B-4644-A504-656196F073DC}" type="parTrans" cxnId="{3AE6D8A9-C423-42BE-90E4-787468D79412}">
      <dgm:prSet/>
      <dgm:spPr/>
      <dgm:t>
        <a:bodyPr/>
        <a:lstStyle/>
        <a:p>
          <a:endParaRPr lang="en-US"/>
        </a:p>
      </dgm:t>
    </dgm:pt>
    <dgm:pt modelId="{2508A7D0-822E-4092-8530-00BAECC72CC8}" type="sibTrans" cxnId="{3AE6D8A9-C423-42BE-90E4-787468D79412}">
      <dgm:prSet/>
      <dgm:spPr/>
      <dgm:t>
        <a:bodyPr/>
        <a:lstStyle/>
        <a:p>
          <a:endParaRPr lang="en-US"/>
        </a:p>
      </dgm:t>
    </dgm:pt>
    <dgm:pt modelId="{D5E0A5FA-5987-41CE-A31F-1F8E25042ABE}">
      <dgm:prSet phldrT="[Text]"/>
      <dgm:spPr/>
      <dgm:t>
        <a:bodyPr/>
        <a:lstStyle/>
        <a:p>
          <a:r>
            <a:rPr lang="en-US" dirty="0" smtClean="0"/>
            <a:t>Video: 5,000,000/movie</a:t>
          </a:r>
          <a:endParaRPr lang="en-US" dirty="0"/>
        </a:p>
      </dgm:t>
    </dgm:pt>
    <dgm:pt modelId="{00C7CF52-36DB-4DF5-A1A9-6004C496CA30}" type="parTrans" cxnId="{3A880144-B994-489D-AE33-664A940CA94C}">
      <dgm:prSet/>
      <dgm:spPr/>
      <dgm:t>
        <a:bodyPr/>
        <a:lstStyle/>
        <a:p>
          <a:endParaRPr lang="en-US"/>
        </a:p>
      </dgm:t>
    </dgm:pt>
    <dgm:pt modelId="{35EE8A9D-FC43-4965-BEFD-DBF1A1B8A12B}" type="sibTrans" cxnId="{3A880144-B994-489D-AE33-664A940CA94C}">
      <dgm:prSet/>
      <dgm:spPr/>
      <dgm:t>
        <a:bodyPr/>
        <a:lstStyle/>
        <a:p>
          <a:endParaRPr lang="en-US"/>
        </a:p>
      </dgm:t>
    </dgm:pt>
    <dgm:pt modelId="{6AF4A40C-D6AA-42E3-B028-0D76D1F96056}">
      <dgm:prSet phldrT="[Text]"/>
      <dgm:spPr/>
      <dgm:t>
        <a:bodyPr/>
        <a:lstStyle/>
        <a:p>
          <a:r>
            <a:rPr lang="en-US" dirty="0" smtClean="0"/>
            <a:t>Cost per GB in 2017: $0.02</a:t>
          </a:r>
          <a:endParaRPr lang="en-US" dirty="0"/>
        </a:p>
      </dgm:t>
    </dgm:pt>
    <dgm:pt modelId="{C358FCEC-DC2A-46D7-98BB-6C88A3914FDC}" type="parTrans" cxnId="{8268C2FC-62DF-40A4-AB9B-AB0D78697C67}">
      <dgm:prSet/>
      <dgm:spPr/>
      <dgm:t>
        <a:bodyPr/>
        <a:lstStyle/>
        <a:p>
          <a:endParaRPr lang="en-US"/>
        </a:p>
      </dgm:t>
    </dgm:pt>
    <dgm:pt modelId="{50E2CFF9-AC94-4C43-8D7B-194B411018BF}" type="sibTrans" cxnId="{8268C2FC-62DF-40A4-AB9B-AB0D78697C67}">
      <dgm:prSet/>
      <dgm:spPr/>
      <dgm:t>
        <a:bodyPr/>
        <a:lstStyle/>
        <a:p>
          <a:endParaRPr lang="en-US"/>
        </a:p>
      </dgm:t>
    </dgm:pt>
    <dgm:pt modelId="{F312464E-012C-4E80-A6CB-8966197CABE7}" type="pres">
      <dgm:prSet presAssocID="{DB06F471-EA64-43B2-9DFB-9A31511041B2}" presName="Name0" presStyleCnt="0">
        <dgm:presLayoutVars>
          <dgm:dir/>
          <dgm:animLvl val="lvl"/>
          <dgm:resizeHandles val="exact"/>
        </dgm:presLayoutVars>
      </dgm:prSet>
      <dgm:spPr/>
    </dgm:pt>
    <dgm:pt modelId="{ABFDDC70-89CE-45CA-934B-FB5AA15EADEF}" type="pres">
      <dgm:prSet presAssocID="{32282761-2AF0-4EA4-BAE0-16983E275A48}" presName="composite" presStyleCnt="0"/>
      <dgm:spPr/>
    </dgm:pt>
    <dgm:pt modelId="{6C2BF735-58FE-4428-8B7F-273A6F5C0AB0}" type="pres">
      <dgm:prSet presAssocID="{32282761-2AF0-4EA4-BAE0-16983E275A4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D20C436-B45C-40D4-8A24-587E95219A07}" type="pres">
      <dgm:prSet presAssocID="{32282761-2AF0-4EA4-BAE0-16983E275A4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8740F-D863-4F35-A900-A9C9B0B81F9A}" type="pres">
      <dgm:prSet presAssocID="{498AF8F9-3131-4039-803E-5AA25D7229F7}" presName="space" presStyleCnt="0"/>
      <dgm:spPr/>
    </dgm:pt>
    <dgm:pt modelId="{DF61E2CA-E7AF-4682-B8D0-7B17BBD528E0}" type="pres">
      <dgm:prSet presAssocID="{AF50B26E-0912-4EAA-9201-B309804314B4}" presName="composite" presStyleCnt="0"/>
      <dgm:spPr/>
    </dgm:pt>
    <dgm:pt modelId="{E6C7EB6B-139E-4C61-AA48-D6BB0AC2341A}" type="pres">
      <dgm:prSet presAssocID="{AF50B26E-0912-4EAA-9201-B309804314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C6D03-E7B9-47F8-92CC-0052630EAD01}" type="pres">
      <dgm:prSet presAssocID="{AF50B26E-0912-4EAA-9201-B309804314B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89924-FA49-4B7C-84D6-7D88DAD31F47}" type="pres">
      <dgm:prSet presAssocID="{1C3DAF8E-6A39-40E5-8A08-785C87C1E255}" presName="space" presStyleCnt="0"/>
      <dgm:spPr/>
    </dgm:pt>
    <dgm:pt modelId="{62C808F8-6637-41BD-9FE2-E1ED7065A4C4}" type="pres">
      <dgm:prSet presAssocID="{1AFBDD0F-074C-405A-9D95-7AA3192A3079}" presName="composite" presStyleCnt="0"/>
      <dgm:spPr/>
    </dgm:pt>
    <dgm:pt modelId="{4B5389F2-1A80-4482-B7C0-FC02572049E9}" type="pres">
      <dgm:prSet presAssocID="{1AFBDD0F-074C-405A-9D95-7AA3192A307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AF9C6D-7FDE-4E72-A42C-27323DD59355}" type="pres">
      <dgm:prSet presAssocID="{1AFBDD0F-074C-405A-9D95-7AA3192A307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A9A610-EE58-4541-9D5A-7F525504418C}" type="presOf" srcId="{CA672B62-94BE-4F6A-A73E-6171E6EAF6AC}" destId="{AD20C436-B45C-40D4-8A24-587E95219A07}" srcOrd="0" destOrd="0" presId="urn:microsoft.com/office/officeart/2005/8/layout/hList1"/>
    <dgm:cxn modelId="{56D7DFE2-EF3F-4785-A913-A8D74842669A}" type="presOf" srcId="{1AFBDD0F-074C-405A-9D95-7AA3192A3079}" destId="{4B5389F2-1A80-4482-B7C0-FC02572049E9}" srcOrd="0" destOrd="0" presId="urn:microsoft.com/office/officeart/2005/8/layout/hList1"/>
    <dgm:cxn modelId="{6738B889-970F-45BF-A561-7072816CD726}" srcId="{AF50B26E-0912-4EAA-9201-B309804314B4}" destId="{1E250B25-2539-4A58-B979-5B17C7679C97}" srcOrd="0" destOrd="0" parTransId="{5CED6068-8C99-42E8-B437-EDD0D8C4DD79}" sibTransId="{C004088E-22C1-4AFC-8A11-5454230B7E78}"/>
    <dgm:cxn modelId="{3A880144-B994-489D-AE33-664A940CA94C}" srcId="{32282761-2AF0-4EA4-BAE0-16983E275A48}" destId="{D5E0A5FA-5987-41CE-A31F-1F8E25042ABE}" srcOrd="2" destOrd="0" parTransId="{00C7CF52-36DB-4DF5-A1A9-6004C496CA30}" sibTransId="{35EE8A9D-FC43-4965-BEFD-DBF1A1B8A12B}"/>
    <dgm:cxn modelId="{AB396682-CC5D-4537-856F-1454AE27603B}" type="presOf" srcId="{AF50B26E-0912-4EAA-9201-B309804314B4}" destId="{E6C7EB6B-139E-4C61-AA48-D6BB0AC2341A}" srcOrd="0" destOrd="0" presId="urn:microsoft.com/office/officeart/2005/8/layout/hList1"/>
    <dgm:cxn modelId="{1C6B3708-D3C5-4982-97BA-99F44EFA48FE}" type="presOf" srcId="{D4F54170-F3D2-4A1E-AFCF-0306C64C4791}" destId="{F9AF9C6D-7FDE-4E72-A42C-27323DD59355}" srcOrd="0" destOrd="0" presId="urn:microsoft.com/office/officeart/2005/8/layout/hList1"/>
    <dgm:cxn modelId="{260B880A-DBF3-4612-9BBE-76074A04F783}" type="presOf" srcId="{D5E0A5FA-5987-41CE-A31F-1F8E25042ABE}" destId="{AD20C436-B45C-40D4-8A24-587E95219A07}" srcOrd="0" destOrd="2" presId="urn:microsoft.com/office/officeart/2005/8/layout/hList1"/>
    <dgm:cxn modelId="{3AE6D8A9-C423-42BE-90E4-787468D79412}" srcId="{1AFBDD0F-074C-405A-9D95-7AA3192A3079}" destId="{D4F54170-F3D2-4A1E-AFCF-0306C64C4791}" srcOrd="0" destOrd="0" parTransId="{A946B8C2-B03B-4644-A504-656196F073DC}" sibTransId="{2508A7D0-822E-4092-8530-00BAECC72CC8}"/>
    <dgm:cxn modelId="{D18613B5-7BD3-4612-9C38-20A54AB4BF64}" type="presOf" srcId="{DB06F471-EA64-43B2-9DFB-9A31511041B2}" destId="{F312464E-012C-4E80-A6CB-8966197CABE7}" srcOrd="0" destOrd="0" presId="urn:microsoft.com/office/officeart/2005/8/layout/hList1"/>
    <dgm:cxn modelId="{91D7EC11-5EAA-4CC3-8FEC-26050D7DED78}" srcId="{32282761-2AF0-4EA4-BAE0-16983E275A48}" destId="{FF6AAE67-3ABF-4BC0-92CE-ECBE36261366}" srcOrd="1" destOrd="0" parTransId="{5757B0C4-8B8D-4120-9954-BF7AF726ADFA}" sibTransId="{D09F549D-B700-47B6-A885-898B59C9006C}"/>
    <dgm:cxn modelId="{B2234608-875C-42F7-BD96-A479258EAACB}" srcId="{DB06F471-EA64-43B2-9DFB-9A31511041B2}" destId="{1AFBDD0F-074C-405A-9D95-7AA3192A3079}" srcOrd="2" destOrd="0" parTransId="{B34F713C-1D33-4F5B-A554-F00F00F8BFD8}" sibTransId="{51EEC255-F338-403C-AF11-252B3891B6D5}"/>
    <dgm:cxn modelId="{0D3B8347-B2D8-430A-B944-1025BF2CA171}" type="presOf" srcId="{FF6AAE67-3ABF-4BC0-92CE-ECBE36261366}" destId="{AD20C436-B45C-40D4-8A24-587E95219A07}" srcOrd="0" destOrd="1" presId="urn:microsoft.com/office/officeart/2005/8/layout/hList1"/>
    <dgm:cxn modelId="{0B1AB707-8F06-44A8-9291-C4CAE7B2AE50}" type="presOf" srcId="{1E250B25-2539-4A58-B979-5B17C7679C97}" destId="{E0DC6D03-E7B9-47F8-92CC-0052630EAD01}" srcOrd="0" destOrd="0" presId="urn:microsoft.com/office/officeart/2005/8/layout/hList1"/>
    <dgm:cxn modelId="{9101817B-6BFF-4AF8-81E6-41290201A706}" srcId="{32282761-2AF0-4EA4-BAE0-16983E275A48}" destId="{CA672B62-94BE-4F6A-A73E-6171E6EAF6AC}" srcOrd="0" destOrd="0" parTransId="{7F36F09B-FB8C-4AAA-AF37-077F2342E56C}" sibTransId="{F047FC35-4D5F-4288-A002-83CAE0FE3D71}"/>
    <dgm:cxn modelId="{4ED12188-29F4-4167-935E-E07B3700CF2A}" type="presOf" srcId="{D8B4BF21-E310-465D-84C7-5D3BC9493CCC}" destId="{E0DC6D03-E7B9-47F8-92CC-0052630EAD01}" srcOrd="0" destOrd="1" presId="urn:microsoft.com/office/officeart/2005/8/layout/hList1"/>
    <dgm:cxn modelId="{211D300D-D494-4A37-BF18-B3E86DCD6A61}" srcId="{DB06F471-EA64-43B2-9DFB-9A31511041B2}" destId="{AF50B26E-0912-4EAA-9201-B309804314B4}" srcOrd="1" destOrd="0" parTransId="{0E2EE4CD-3CDB-44F4-B430-9CCDA80C9A8C}" sibTransId="{1C3DAF8E-6A39-40E5-8A08-785C87C1E255}"/>
    <dgm:cxn modelId="{BDBC6C76-882E-451E-AD50-E0C6FB65C76F}" srcId="{AF50B26E-0912-4EAA-9201-B309804314B4}" destId="{D8B4BF21-E310-465D-84C7-5D3BC9493CCC}" srcOrd="1" destOrd="0" parTransId="{05607333-4F04-4232-8C76-260DCB1EBA73}" sibTransId="{AA350457-42CD-4D06-B16E-D74C59B1E9A8}"/>
    <dgm:cxn modelId="{8268C2FC-62DF-40A4-AB9B-AB0D78697C67}" srcId="{AF50B26E-0912-4EAA-9201-B309804314B4}" destId="{6AF4A40C-D6AA-42E3-B028-0D76D1F96056}" srcOrd="2" destOrd="0" parTransId="{C358FCEC-DC2A-46D7-98BB-6C88A3914FDC}" sibTransId="{50E2CFF9-AC94-4C43-8D7B-194B411018BF}"/>
    <dgm:cxn modelId="{E18269F7-D745-4FC7-AC0D-6BB96115005C}" type="presOf" srcId="{6AF4A40C-D6AA-42E3-B028-0D76D1F96056}" destId="{E0DC6D03-E7B9-47F8-92CC-0052630EAD01}" srcOrd="0" destOrd="2" presId="urn:microsoft.com/office/officeart/2005/8/layout/hList1"/>
    <dgm:cxn modelId="{918A1D42-781B-42B1-95FC-00F09C2C1B2D}" type="presOf" srcId="{32282761-2AF0-4EA4-BAE0-16983E275A48}" destId="{6C2BF735-58FE-4428-8B7F-273A6F5C0AB0}" srcOrd="0" destOrd="0" presId="urn:microsoft.com/office/officeart/2005/8/layout/hList1"/>
    <dgm:cxn modelId="{F50F7B8F-AEE9-43C9-B4F9-E994AEDB3AFD}" srcId="{DB06F471-EA64-43B2-9DFB-9A31511041B2}" destId="{32282761-2AF0-4EA4-BAE0-16983E275A48}" srcOrd="0" destOrd="0" parTransId="{9369CD0F-A4C9-4C81-9598-5544585241FC}" sibTransId="{498AF8F9-3131-4039-803E-5AA25D7229F7}"/>
    <dgm:cxn modelId="{581B4492-0747-42E0-AD23-EC932474A815}" type="presParOf" srcId="{F312464E-012C-4E80-A6CB-8966197CABE7}" destId="{ABFDDC70-89CE-45CA-934B-FB5AA15EADEF}" srcOrd="0" destOrd="0" presId="urn:microsoft.com/office/officeart/2005/8/layout/hList1"/>
    <dgm:cxn modelId="{FD3EEC7E-65AC-41C6-BEFB-9B68B417F525}" type="presParOf" srcId="{ABFDDC70-89CE-45CA-934B-FB5AA15EADEF}" destId="{6C2BF735-58FE-4428-8B7F-273A6F5C0AB0}" srcOrd="0" destOrd="0" presId="urn:microsoft.com/office/officeart/2005/8/layout/hList1"/>
    <dgm:cxn modelId="{6EDF6831-9DC1-4A2F-A234-10327CC42A78}" type="presParOf" srcId="{ABFDDC70-89CE-45CA-934B-FB5AA15EADEF}" destId="{AD20C436-B45C-40D4-8A24-587E95219A07}" srcOrd="1" destOrd="0" presId="urn:microsoft.com/office/officeart/2005/8/layout/hList1"/>
    <dgm:cxn modelId="{480CB6AE-20ED-4A8D-899C-26E2EAB33D84}" type="presParOf" srcId="{F312464E-012C-4E80-A6CB-8966197CABE7}" destId="{7CA8740F-D863-4F35-A900-A9C9B0B81F9A}" srcOrd="1" destOrd="0" presId="urn:microsoft.com/office/officeart/2005/8/layout/hList1"/>
    <dgm:cxn modelId="{CDCEB48B-B1EA-481E-A6B9-63C4980BE0BA}" type="presParOf" srcId="{F312464E-012C-4E80-A6CB-8966197CABE7}" destId="{DF61E2CA-E7AF-4682-B8D0-7B17BBD528E0}" srcOrd="2" destOrd="0" presId="urn:microsoft.com/office/officeart/2005/8/layout/hList1"/>
    <dgm:cxn modelId="{EEBA0ECF-CDEB-4362-BFFA-9F9456ADEB8A}" type="presParOf" srcId="{DF61E2CA-E7AF-4682-B8D0-7B17BBD528E0}" destId="{E6C7EB6B-139E-4C61-AA48-D6BB0AC2341A}" srcOrd="0" destOrd="0" presId="urn:microsoft.com/office/officeart/2005/8/layout/hList1"/>
    <dgm:cxn modelId="{DC87590F-DEA7-4275-899F-CE41B7A45AE0}" type="presParOf" srcId="{DF61E2CA-E7AF-4682-B8D0-7B17BBD528E0}" destId="{E0DC6D03-E7B9-47F8-92CC-0052630EAD01}" srcOrd="1" destOrd="0" presId="urn:microsoft.com/office/officeart/2005/8/layout/hList1"/>
    <dgm:cxn modelId="{A1E119AC-5C2E-4ADC-8BD0-8C3EEFBC13F0}" type="presParOf" srcId="{F312464E-012C-4E80-A6CB-8966197CABE7}" destId="{94789924-FA49-4B7C-84D6-7D88DAD31F47}" srcOrd="3" destOrd="0" presId="urn:microsoft.com/office/officeart/2005/8/layout/hList1"/>
    <dgm:cxn modelId="{66B279B8-93D5-4203-AAB8-984983FC95BD}" type="presParOf" srcId="{F312464E-012C-4E80-A6CB-8966197CABE7}" destId="{62C808F8-6637-41BD-9FE2-E1ED7065A4C4}" srcOrd="4" destOrd="0" presId="urn:microsoft.com/office/officeart/2005/8/layout/hList1"/>
    <dgm:cxn modelId="{C6564507-F0C5-4803-AFFB-9D414C9A4219}" type="presParOf" srcId="{62C808F8-6637-41BD-9FE2-E1ED7065A4C4}" destId="{4B5389F2-1A80-4482-B7C0-FC02572049E9}" srcOrd="0" destOrd="0" presId="urn:microsoft.com/office/officeart/2005/8/layout/hList1"/>
    <dgm:cxn modelId="{2F165C1A-9E05-49D6-85F2-F0DA6731A351}" type="presParOf" srcId="{62C808F8-6637-41BD-9FE2-E1ED7065A4C4}" destId="{F9AF9C6D-7FDE-4E72-A42C-27323DD593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E3CDE-3E3F-486B-BE55-4CAE81DB3375}">
      <dsp:nvSpPr>
        <dsp:cNvPr id="0" name=""/>
        <dsp:cNvSpPr/>
      </dsp:nvSpPr>
      <dsp:spPr>
        <a:xfrm>
          <a:off x="1276312" y="0"/>
          <a:ext cx="5418667" cy="5418667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Artificial Intelligence</a:t>
          </a:r>
          <a:r>
            <a:rPr lang="en-US" sz="1000" kern="1200" dirty="0" smtClean="0"/>
            <a:t/>
          </a:r>
          <a:br>
            <a:rPr lang="en-US" sz="1000" kern="1200" dirty="0" smtClean="0"/>
          </a:br>
          <a:r>
            <a:rPr lang="en-US" sz="1200" kern="1200" dirty="0" smtClean="0"/>
            <a:t>A program that can sense, reason, act and adapt</a:t>
          </a:r>
          <a:endParaRPr lang="en-US" sz="1200" kern="1200" dirty="0"/>
        </a:p>
      </dsp:txBody>
      <dsp:txXfrm>
        <a:off x="3038734" y="270933"/>
        <a:ext cx="1893824" cy="812800"/>
      </dsp:txXfrm>
    </dsp:sp>
    <dsp:sp modelId="{F2499ECC-602C-45B7-8802-79C8D2861BDD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2">
            <a:shade val="80000"/>
            <a:hueOff val="175018"/>
            <a:satOff val="881"/>
            <a:lumOff val="1273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Machine Learning</a:t>
          </a:r>
          <a:br>
            <a:rPr lang="en-US" sz="1800" b="1" kern="1200" dirty="0" smtClean="0"/>
          </a:br>
          <a:r>
            <a:rPr lang="en-US" sz="1200" kern="1200" dirty="0" smtClean="0"/>
            <a:t>Algorithm whose performance improve as they are exposed to more data over time</a:t>
          </a:r>
          <a:endParaRPr lang="en-US" sz="1200" kern="1200" dirty="0"/>
        </a:p>
      </dsp:txBody>
      <dsp:txXfrm>
        <a:off x="3117087" y="1608666"/>
        <a:ext cx="1893824" cy="762000"/>
      </dsp:txXfrm>
    </dsp:sp>
    <dsp:sp modelId="{59679586-235C-47D4-AAA6-BBD38B67B0B1}">
      <dsp:nvSpPr>
        <dsp:cNvPr id="0" name=""/>
        <dsp:cNvSpPr/>
      </dsp:nvSpPr>
      <dsp:spPr>
        <a:xfrm>
          <a:off x="2709333" y="2709333"/>
          <a:ext cx="2709333" cy="2709333"/>
        </a:xfrm>
        <a:prstGeom prst="ellipse">
          <a:avLst/>
        </a:prstGeom>
        <a:solidFill>
          <a:schemeClr val="accent2">
            <a:shade val="80000"/>
            <a:hueOff val="350036"/>
            <a:satOff val="1762"/>
            <a:lumOff val="254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/>
            <a:t>Deep Learning</a:t>
          </a:r>
          <a:br>
            <a:rPr lang="en-US" sz="1800" b="0" kern="1200" dirty="0" smtClean="0"/>
          </a:br>
          <a:r>
            <a:rPr lang="en-US" sz="1200" kern="1200" dirty="0" smtClean="0"/>
            <a:t>Subset of machine learning in which multilayer neural networks learns from vast amount of data </a:t>
          </a:r>
          <a:endParaRPr lang="en-US" sz="1300" kern="1200" dirty="0"/>
        </a:p>
      </dsp:txBody>
      <dsp:txXfrm>
        <a:off x="3106105" y="3386666"/>
        <a:ext cx="1915788" cy="1354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2BF735-58FE-4428-8B7F-273A6F5C0AB0}">
      <dsp:nvSpPr>
        <dsp:cNvPr id="0" name=""/>
        <dsp:cNvSpPr/>
      </dsp:nvSpPr>
      <dsp:spPr>
        <a:xfrm>
          <a:off x="2953" y="308917"/>
          <a:ext cx="287937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Larger Datasets</a:t>
          </a:r>
          <a:endParaRPr lang="en-US" sz="2500" kern="1200" dirty="0"/>
        </a:p>
      </dsp:txBody>
      <dsp:txXfrm>
        <a:off x="2953" y="308917"/>
        <a:ext cx="2879373" cy="720000"/>
      </dsp:txXfrm>
    </dsp:sp>
    <dsp:sp modelId="{AD20C436-B45C-40D4-8A24-587E95219A07}">
      <dsp:nvSpPr>
        <dsp:cNvPr id="0" name=""/>
        <dsp:cNvSpPr/>
      </dsp:nvSpPr>
      <dsp:spPr>
        <a:xfrm>
          <a:off x="2953" y="1028917"/>
          <a:ext cx="2879373" cy="29337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Image 1000kb/ picture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Audio: 5000km/ song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Video: 5,000,000/movie</a:t>
          </a:r>
          <a:endParaRPr lang="en-US" sz="2500" kern="1200" dirty="0"/>
        </a:p>
      </dsp:txBody>
      <dsp:txXfrm>
        <a:off x="2953" y="1028917"/>
        <a:ext cx="2879373" cy="2933718"/>
      </dsp:txXfrm>
    </dsp:sp>
    <dsp:sp modelId="{E6C7EB6B-139E-4C61-AA48-D6BB0AC2341A}">
      <dsp:nvSpPr>
        <dsp:cNvPr id="0" name=""/>
        <dsp:cNvSpPr/>
      </dsp:nvSpPr>
      <dsp:spPr>
        <a:xfrm>
          <a:off x="3285439" y="308917"/>
          <a:ext cx="287937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Better Hardware</a:t>
          </a:r>
          <a:endParaRPr lang="en-US" sz="2500" kern="1200" dirty="0"/>
        </a:p>
      </dsp:txBody>
      <dsp:txXfrm>
        <a:off x="3285439" y="308917"/>
        <a:ext cx="2879373" cy="720000"/>
      </dsp:txXfrm>
    </dsp:sp>
    <dsp:sp modelId="{E0DC6D03-E7B9-47F8-92CC-0052630EAD01}">
      <dsp:nvSpPr>
        <dsp:cNvPr id="0" name=""/>
        <dsp:cNvSpPr/>
      </dsp:nvSpPr>
      <dsp:spPr>
        <a:xfrm>
          <a:off x="3285439" y="1028917"/>
          <a:ext cx="2879373" cy="29337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Transistors density doubles every 18months. 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Cost per GB in 1995: $1000.00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Cost per GB in 2017: $0.02</a:t>
          </a:r>
          <a:endParaRPr lang="en-US" sz="2500" kern="1200" dirty="0"/>
        </a:p>
      </dsp:txBody>
      <dsp:txXfrm>
        <a:off x="3285439" y="1028917"/>
        <a:ext cx="2879373" cy="2933718"/>
      </dsp:txXfrm>
    </dsp:sp>
    <dsp:sp modelId="{4B5389F2-1A80-4482-B7C0-FC02572049E9}">
      <dsp:nvSpPr>
        <dsp:cNvPr id="0" name=""/>
        <dsp:cNvSpPr/>
      </dsp:nvSpPr>
      <dsp:spPr>
        <a:xfrm>
          <a:off x="6567925" y="308917"/>
          <a:ext cx="2879373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Smarter Algorithms</a:t>
          </a:r>
          <a:endParaRPr lang="en-US" sz="2500" kern="1200" dirty="0"/>
        </a:p>
      </dsp:txBody>
      <dsp:txXfrm>
        <a:off x="6567925" y="308917"/>
        <a:ext cx="2879373" cy="720000"/>
      </dsp:txXfrm>
    </dsp:sp>
    <dsp:sp modelId="{F9AF9C6D-7FDE-4E72-A42C-27323DD59355}">
      <dsp:nvSpPr>
        <dsp:cNvPr id="0" name=""/>
        <dsp:cNvSpPr/>
      </dsp:nvSpPr>
      <dsp:spPr>
        <a:xfrm>
          <a:off x="6567925" y="1028917"/>
          <a:ext cx="2879373" cy="29337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Advances in algorithm innovation, including neural network, leading to better accuracy in training models</a:t>
          </a:r>
          <a:endParaRPr lang="en-US" sz="2500" kern="1200" dirty="0"/>
        </a:p>
      </dsp:txBody>
      <dsp:txXfrm>
        <a:off x="6567925" y="1028917"/>
        <a:ext cx="2879373" cy="2933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964266"/>
            <a:ext cx="8739051" cy="2421465"/>
          </a:xfrm>
        </p:spPr>
        <p:txBody>
          <a:bodyPr/>
          <a:lstStyle/>
          <a:p>
            <a:r>
              <a:rPr lang="en-US" dirty="0" smtClean="0"/>
              <a:t>Introduction To						 </a:t>
            </a:r>
            <a:br>
              <a:rPr lang="en-US" dirty="0" smtClean="0"/>
            </a:br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0044" y="4369279"/>
            <a:ext cx="7197726" cy="1405467"/>
          </a:xfrm>
        </p:spPr>
        <p:txBody>
          <a:bodyPr/>
          <a:lstStyle/>
          <a:p>
            <a:r>
              <a:rPr lang="en-US" dirty="0" smtClean="0"/>
              <a:t>By: Akhil Suri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110" y="622663"/>
            <a:ext cx="10131425" cy="1456267"/>
          </a:xfrm>
        </p:spPr>
        <p:txBody>
          <a:bodyPr/>
          <a:lstStyle/>
          <a:p>
            <a:r>
              <a:rPr lang="en-US" cap="none" dirty="0" smtClean="0"/>
              <a:t>Why Now?</a:t>
            </a:r>
            <a:endParaRPr lang="en-US" cap="none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50661419"/>
              </p:ext>
            </p:extLst>
          </p:nvPr>
        </p:nvGraphicFramePr>
        <p:xfrm>
          <a:off x="1223283" y="1920240"/>
          <a:ext cx="9450252" cy="4271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7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Types of Machine </a:t>
            </a:r>
            <a:r>
              <a:rPr lang="en-US" cap="none" smtClean="0"/>
              <a:t>Learning Algorithms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General Deep Learning Usage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91" y="2256032"/>
            <a:ext cx="9585212" cy="3008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891" y="5454493"/>
            <a:ext cx="9585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://www.rug.nl/research/bernoulli/groups/autonomus-perceptive-systems/research_and_projects/phd-project_-comparative-study-between-deep-learning-and-bag-of-visual-words-for-animal-recognit?lang=en</a:t>
            </a:r>
          </a:p>
        </p:txBody>
      </p:sp>
    </p:spTree>
    <p:extLst>
      <p:ext uri="{BB962C8B-B14F-4D97-AF65-F5344CB8AC3E}">
        <p14:creationId xmlns:p14="http://schemas.microsoft.com/office/powerpoint/2010/main" val="29324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Common Deep Learning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01945"/>
            <a:ext cx="10074628" cy="2788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829" y="5403369"/>
            <a:ext cx="101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://tryolabs.com/blog/2017/08/30/object-detection-an-overview-in-the-age-of-deep-learning/</a:t>
            </a:r>
          </a:p>
        </p:txBody>
      </p:sp>
    </p:spTree>
    <p:extLst>
      <p:ext uri="{BB962C8B-B14F-4D97-AF65-F5344CB8AC3E}">
        <p14:creationId xmlns:p14="http://schemas.microsoft.com/office/powerpoint/2010/main" val="29369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Common Deep Learning Models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0" y="1678670"/>
            <a:ext cx="10036629" cy="3520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5210" y="5344757"/>
            <a:ext cx="1003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://github.com/handong1587/handong1587.github.io/blob/master/_posts/deep_learning</a:t>
            </a:r>
            <a:r>
              <a:rPr lang="en-US" dirty="0" smtClean="0"/>
              <a:t>/ 2015-10-09-captioning.md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7" y="3309952"/>
            <a:ext cx="1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Common Deep Learning Models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65868"/>
            <a:ext cx="10131425" cy="340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1" y="5577840"/>
            <a:ext cx="751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http://www.thothchildren.com/chapter/59b94f4a75704408bd430150</a:t>
            </a:r>
          </a:p>
        </p:txBody>
      </p:sp>
    </p:spTree>
    <p:extLst>
      <p:ext uri="{BB962C8B-B14F-4D97-AF65-F5344CB8AC3E}">
        <p14:creationId xmlns:p14="http://schemas.microsoft.com/office/powerpoint/2010/main" val="56585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Common Deep Learning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15635"/>
            <a:ext cx="10131425" cy="3545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6469" y="5910488"/>
            <a:ext cx="443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https://arxiv.org/pdf/1603.01417.pdf</a:t>
            </a:r>
          </a:p>
        </p:txBody>
      </p:sp>
    </p:spTree>
    <p:extLst>
      <p:ext uri="{BB962C8B-B14F-4D97-AF65-F5344CB8AC3E}">
        <p14:creationId xmlns:p14="http://schemas.microsoft.com/office/powerpoint/2010/main" val="242139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Common Deep Learning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477099"/>
            <a:ext cx="10131425" cy="3283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6469" y="5910488"/>
            <a:ext cx="4436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/>
              <a:t>https://arxiv.org/pdf/1701.00160.pdf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7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84192655"/>
              </p:ext>
            </p:extLst>
          </p:nvPr>
        </p:nvGraphicFramePr>
        <p:xfrm>
          <a:off x="1914434" y="109848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7790" y="139337"/>
            <a:ext cx="10131425" cy="1456267"/>
          </a:xfrm>
        </p:spPr>
        <p:txBody>
          <a:bodyPr/>
          <a:lstStyle/>
          <a:p>
            <a:r>
              <a:rPr lang="en-US" cap="none" dirty="0" smtClean="0"/>
              <a:t>Artificial Intelligence, Machine Learning and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3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Very Brief History Of Deep Learning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1960s: Neural Networks used of binary classification</a:t>
            </a:r>
          </a:p>
          <a:p>
            <a:pPr marL="0" indent="0">
              <a:buNone/>
            </a:pPr>
            <a:r>
              <a:rPr lang="en-US" dirty="0" smtClean="0"/>
              <a:t>1970s: Neural Networks popularity dries after not delivering on the hype</a:t>
            </a:r>
          </a:p>
          <a:p>
            <a:pPr marL="0" indent="0">
              <a:buNone/>
            </a:pPr>
            <a:r>
              <a:rPr lang="en-US" dirty="0" smtClean="0"/>
              <a:t>1980s: Backpropagation is used to train the deep networks</a:t>
            </a:r>
          </a:p>
          <a:p>
            <a:pPr marL="0" indent="0">
              <a:buNone/>
            </a:pPr>
            <a:r>
              <a:rPr lang="en-US" dirty="0" smtClean="0"/>
              <a:t>1990s: Neural Networks take the back seat to support vector machines due to the nice theoretical properties and guarantee bounds</a:t>
            </a:r>
          </a:p>
          <a:p>
            <a:pPr marL="0" indent="0">
              <a:buNone/>
            </a:pPr>
            <a:r>
              <a:rPr lang="en-US" dirty="0" smtClean="0"/>
              <a:t>2010s: Access to large dataset and more computation allowed deep networks to return and have state-of-the-art results in the speech, vision and natural language processing.</a:t>
            </a:r>
          </a:p>
        </p:txBody>
      </p:sp>
    </p:spTree>
    <p:extLst>
      <p:ext uri="{BB962C8B-B14F-4D97-AF65-F5344CB8AC3E}">
        <p14:creationId xmlns:p14="http://schemas.microsoft.com/office/powerpoint/2010/main" val="42654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244</TotalTime>
  <Words>230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Introduction To        Deep Learning</vt:lpstr>
      <vt:lpstr>General Deep Learning Usage</vt:lpstr>
      <vt:lpstr>Common Deep Learning Models</vt:lpstr>
      <vt:lpstr>Common Deep Learning Models</vt:lpstr>
      <vt:lpstr>Common Deep Learning Models</vt:lpstr>
      <vt:lpstr>Common Deep Learning Models</vt:lpstr>
      <vt:lpstr>Common Deep Learning Models</vt:lpstr>
      <vt:lpstr>Artificial Intelligence, Machine Learning and Deep Learning</vt:lpstr>
      <vt:lpstr>Very Brief History Of Deep Learning</vt:lpstr>
      <vt:lpstr>Why Now?</vt:lpstr>
      <vt:lpstr>Types of Machine Learning Algorithms</vt:lpstr>
    </vt:vector>
  </TitlesOfParts>
  <Company>Infosys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     Deep Learning</dc:title>
  <dc:creator>Akhil Suri</dc:creator>
  <cp:lastModifiedBy>Akhil Suri</cp:lastModifiedBy>
  <cp:revision>12</cp:revision>
  <dcterms:created xsi:type="dcterms:W3CDTF">2018-07-04T09:31:11Z</dcterms:created>
  <dcterms:modified xsi:type="dcterms:W3CDTF">2018-07-05T09:30:22Z</dcterms:modified>
</cp:coreProperties>
</file>